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9" r:id="rId3"/>
    <p:sldId id="258" r:id="rId4"/>
    <p:sldId id="260" r:id="rId5"/>
    <p:sldId id="259" r:id="rId6"/>
    <p:sldId id="264" r:id="rId7"/>
    <p:sldId id="261" r:id="rId8"/>
    <p:sldId id="262" r:id="rId9"/>
    <p:sldId id="263" r:id="rId10"/>
    <p:sldId id="266" r:id="rId11"/>
    <p:sldId id="265" r:id="rId12"/>
    <p:sldId id="267" r:id="rId13"/>
    <p:sldId id="268" r:id="rId14"/>
    <p:sldId id="269" r:id="rId15"/>
    <p:sldId id="270" r:id="rId16"/>
    <p:sldId id="271" r:id="rId17"/>
    <p:sldId id="278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-125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3BB3C-C3B2-4165-B8FE-7D3F13244256}" type="datetimeFigureOut">
              <a:rPr lang="es-ES" smtClean="0"/>
              <a:pPr/>
              <a:t>24/04/2023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03C7F-A1A1-456C-81A9-1DC5A459B57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stitutos históricos\Alumnas Isabel\Pilar G. Yanci\Fotos Pilar\Mi curso de sexto de bachillerato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49293"/>
            <a:ext cx="8568952" cy="5808707"/>
          </a:xfrm>
          <a:prstGeom prst="rect">
            <a:avLst/>
          </a:prstGeom>
          <a:noFill/>
        </p:spPr>
      </p:pic>
      <p:sp>
        <p:nvSpPr>
          <p:cNvPr id="5" name="1 Título"/>
          <p:cNvSpPr txBox="1">
            <a:spLocks/>
          </p:cNvSpPr>
          <p:nvPr/>
        </p:nvSpPr>
        <p:spPr>
          <a:xfrm>
            <a:off x="539552" y="2"/>
            <a:ext cx="7772400" cy="10653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XVI Jornadas de Institutos históricos. Soria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827584" y="1052736"/>
            <a:ext cx="74888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>
                <a:solidFill>
                  <a:schemeClr val="bg1"/>
                </a:solidFill>
                <a:latin typeface="+mj-lt"/>
              </a:rPr>
              <a:t>Cuadernos escolares de las alumnas del  Instituto Isabel la Católica</a:t>
            </a:r>
            <a:endParaRPr lang="es-ES" sz="3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251520" y="5589240"/>
            <a:ext cx="4392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>
                <a:solidFill>
                  <a:srgbClr val="FF0000"/>
                </a:solidFill>
              </a:rPr>
              <a:t>Alfonso Marín Guallar</a:t>
            </a:r>
          </a:p>
          <a:p>
            <a:r>
              <a:rPr lang="es-ES" sz="2000" dirty="0" smtClean="0">
                <a:solidFill>
                  <a:srgbClr val="FF0000"/>
                </a:solidFill>
              </a:rPr>
              <a:t>Encarnación Martínez Alfaro</a:t>
            </a:r>
          </a:p>
          <a:p>
            <a:endParaRPr lang="es-E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755576" y="4869160"/>
            <a:ext cx="360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Cuaderno de música de 1º, 2º y 3º de Bachillerato y fragmento de libro de Música con el sello de la Escuela de Hogar.</a:t>
            </a:r>
            <a:endParaRPr lang="es-ES" sz="2000" dirty="0"/>
          </a:p>
        </p:txBody>
      </p:sp>
      <p:pic>
        <p:nvPicPr>
          <p:cNvPr id="1026" name="Picture 2" descr="D:\Institutos históricos\Museo Isabel\Fotos\Cuaderno Músic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3814614"/>
          </a:xfrm>
          <a:prstGeom prst="rect">
            <a:avLst/>
          </a:prstGeom>
          <a:noFill/>
        </p:spPr>
      </p:pic>
      <p:pic>
        <p:nvPicPr>
          <p:cNvPr id="1028" name="Picture 4" descr="D:\Institutos históricos\Museo Isabel\Fotos\20230414_113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178967"/>
            <a:ext cx="3658471" cy="2679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Institutos históricos\Museo Isabel\Fotos\Hdez. Crespo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5040560" cy="3450453"/>
          </a:xfrm>
          <a:prstGeom prst="rect">
            <a:avLst/>
          </a:prstGeom>
          <a:noFill/>
        </p:spPr>
      </p:pic>
      <p:pic>
        <p:nvPicPr>
          <p:cNvPr id="7171" name="Picture 3" descr="D:\Institutos históricos\Museo Isabel\Fotos\Hdez. Crespo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967121"/>
            <a:ext cx="5868144" cy="3890881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5148064" y="2132856"/>
            <a:ext cx="3851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Alumnas de 1º de Bachillerato en clase de Gimnasia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Cuadernos de Letras</a:t>
            </a:r>
            <a:endParaRPr lang="es-ES" sz="4000" dirty="0"/>
          </a:p>
        </p:txBody>
      </p:sp>
      <p:pic>
        <p:nvPicPr>
          <p:cNvPr id="8194" name="Picture 2" descr="D:\Institutos históricos\Museo Isabel\Fotos\20230308_1042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5593" b="15942"/>
          <a:stretch>
            <a:fillRect/>
          </a:stretch>
        </p:blipFill>
        <p:spPr bwMode="auto">
          <a:xfrm>
            <a:off x="0" y="1772816"/>
            <a:ext cx="9144000" cy="4040476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899592" y="6093296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Cuaderno de Gramática de 1º de Bach. Alumna Pilar González </a:t>
            </a:r>
            <a:r>
              <a:rPr lang="es-ES" sz="2000" dirty="0" err="1" smtClean="0"/>
              <a:t>Yanci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stitutos históricos\Museo Isabel\Fotos\Cuaderno Grieg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321" t="5898" b="11178"/>
          <a:stretch>
            <a:fillRect/>
          </a:stretch>
        </p:blipFill>
        <p:spPr bwMode="auto">
          <a:xfrm>
            <a:off x="251520" y="1412776"/>
            <a:ext cx="8646443" cy="4176464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611560" y="5661248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Cuaderno de Griego del curso Preuniversitario</a:t>
            </a:r>
          </a:p>
          <a:p>
            <a:pPr algn="ctr"/>
            <a:r>
              <a:rPr lang="es-ES" sz="2000" dirty="0" smtClean="0"/>
              <a:t>Alumna Pilar González </a:t>
            </a:r>
            <a:r>
              <a:rPr lang="es-ES" sz="2000" dirty="0" err="1" smtClean="0"/>
              <a:t>Yanci</a:t>
            </a:r>
            <a:r>
              <a:rPr lang="es-ES" sz="2000" dirty="0" smtClean="0"/>
              <a:t>. Profesor Julio </a:t>
            </a:r>
            <a:r>
              <a:rPr lang="es-ES" sz="2000" dirty="0" err="1" smtClean="0"/>
              <a:t>Calonge</a:t>
            </a:r>
            <a:endParaRPr lang="es-ES" sz="2000" dirty="0"/>
          </a:p>
        </p:txBody>
      </p:sp>
      <p:sp>
        <p:nvSpPr>
          <p:cNvPr id="1028" name="AutoShape 4" descr="Ficha: El lenguaje científico y técnico. Bibliote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Cuadernos de Dibujo</a:t>
            </a:r>
            <a:endParaRPr lang="es-ES" sz="4000" dirty="0"/>
          </a:p>
        </p:txBody>
      </p:sp>
      <p:pic>
        <p:nvPicPr>
          <p:cNvPr id="2050" name="Picture 2" descr="D:\Institutos históricos\Museo Isabel\Fotos\20230414_1143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5953" b="2317"/>
          <a:stretch>
            <a:fillRect/>
          </a:stretch>
        </p:blipFill>
        <p:spPr bwMode="auto">
          <a:xfrm>
            <a:off x="755576" y="1340768"/>
            <a:ext cx="7524869" cy="4925144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611560" y="6237312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Alumna: Pilar González </a:t>
            </a:r>
            <a:r>
              <a:rPr lang="es-ES" sz="2000" dirty="0" err="1" smtClean="0"/>
              <a:t>Yanci</a:t>
            </a:r>
            <a:r>
              <a:rPr lang="es-ES" sz="2000" dirty="0" smtClean="0"/>
              <a:t> en 5º de Bach.  Profesor Luis Alegre Núñez</a:t>
            </a:r>
            <a:endParaRPr lang="es-ES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nstitutos históricos\Alumnas Isabel\Pilar G. Yanci\Fotos Pilar\Dibujo 2\Dibujo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973159"/>
            <a:ext cx="7992889" cy="5336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Cuadernos de Ciencias Naturales</a:t>
            </a:r>
            <a:endParaRPr lang="es-ES" sz="4000" dirty="0"/>
          </a:p>
        </p:txBody>
      </p:sp>
      <p:pic>
        <p:nvPicPr>
          <p:cNvPr id="3074" name="Picture 2" descr="D:\Institutos históricos\Málaga 2022\Fotos revista\Imagen 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7262510" cy="5056061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1043608" y="6309320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Alumna: Pilar González </a:t>
            </a:r>
            <a:r>
              <a:rPr lang="es-ES" sz="2000" dirty="0" err="1" smtClean="0"/>
              <a:t>Yanci</a:t>
            </a:r>
            <a:r>
              <a:rPr lang="es-ES" sz="2000" dirty="0" smtClean="0"/>
              <a:t> en Preu. Profesora: María </a:t>
            </a:r>
            <a:r>
              <a:rPr lang="es-ES" sz="2000" dirty="0" err="1" smtClean="0"/>
              <a:t>Bausá</a:t>
            </a:r>
            <a:endParaRPr lang="es-ES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stitutos históricos\Museo Isabel\Fotos\20230419_1021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548" t="10354" b="16035"/>
          <a:stretch>
            <a:fillRect/>
          </a:stretch>
        </p:blipFill>
        <p:spPr bwMode="auto">
          <a:xfrm>
            <a:off x="0" y="1411526"/>
            <a:ext cx="9144000" cy="3889682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611560" y="5445224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Alumna: Sara </a:t>
            </a:r>
            <a:r>
              <a:rPr lang="es-ES" sz="2000" dirty="0" err="1" smtClean="0"/>
              <a:t>Barcelo</a:t>
            </a:r>
            <a:r>
              <a:rPr lang="es-ES" sz="2000" dirty="0" smtClean="0"/>
              <a:t>, en los cursos finales de Bachillerato.            Profesora María </a:t>
            </a:r>
            <a:r>
              <a:rPr lang="es-ES" sz="2000" dirty="0" err="1" smtClean="0"/>
              <a:t>Bausá</a:t>
            </a:r>
            <a:r>
              <a:rPr lang="es-ES" sz="2000" dirty="0" smtClean="0"/>
              <a:t> 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Herbario de 1959</a:t>
            </a:r>
            <a:endParaRPr lang="es-ES" sz="4000" dirty="0"/>
          </a:p>
        </p:txBody>
      </p:sp>
      <p:pic>
        <p:nvPicPr>
          <p:cNvPr id="4098" name="Picture 2" descr="D:\Institutos históricos\Málaga 2022\Fotos revista\Imagen 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732647" cy="5073840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475656" y="6381328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Alumna Sara Barceló.  Profesora María </a:t>
            </a:r>
            <a:r>
              <a:rPr lang="es-ES" sz="2000" dirty="0" err="1" smtClean="0"/>
              <a:t>Bausá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D:\Institutos históricos\Fotos del Isabel la Católica\Fotos Sara Barceló\Herbario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1236" y="1196752"/>
            <a:ext cx="7604045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nstituto-Escuela\Liber 2022\IMG-20221006-WA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4104456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187624" y="5877272"/>
            <a:ext cx="6984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Recibiendo el premio </a:t>
            </a:r>
            <a:r>
              <a:rPr lang="es-ES" sz="2000" i="1" dirty="0" err="1" smtClean="0"/>
              <a:t>Liber</a:t>
            </a:r>
            <a:r>
              <a:rPr lang="es-ES" sz="2000" dirty="0" smtClean="0"/>
              <a:t> 2022, en Barcelona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Cuadernos de Física y Química</a:t>
            </a:r>
            <a:endParaRPr lang="es-ES" sz="4000" dirty="0"/>
          </a:p>
        </p:txBody>
      </p:sp>
      <p:pic>
        <p:nvPicPr>
          <p:cNvPr id="6146" name="Picture 2" descr="D:\Institutos históricos\Museo Isabel\Fotos\20230222_132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7" y="1412778"/>
            <a:ext cx="6182435" cy="4525963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547664" y="5949280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Alumna Juana </a:t>
            </a:r>
            <a:r>
              <a:rPr lang="es-ES" sz="2000" dirty="0" err="1" smtClean="0"/>
              <a:t>Bellanato</a:t>
            </a:r>
            <a:r>
              <a:rPr lang="es-ES" sz="2000" dirty="0" smtClean="0"/>
              <a:t> </a:t>
            </a:r>
            <a:r>
              <a:rPr lang="es-ES" sz="2000" dirty="0" err="1" smtClean="0"/>
              <a:t>Fontecha</a:t>
            </a:r>
            <a:endParaRPr lang="es-ES" sz="2000" dirty="0" smtClean="0"/>
          </a:p>
          <a:p>
            <a:pPr algn="ctr"/>
            <a:r>
              <a:rPr lang="es-ES" sz="2000" dirty="0" smtClean="0"/>
              <a:t>Profesora Felisa Martín </a:t>
            </a:r>
            <a:r>
              <a:rPr lang="es-ES" sz="2000" dirty="0" err="1" smtClean="0"/>
              <a:t>Retortillo</a:t>
            </a:r>
            <a:r>
              <a:rPr lang="es-ES" sz="2000" dirty="0" smtClean="0"/>
              <a:t>.</a:t>
            </a:r>
            <a:endParaRPr lang="es-ES" sz="20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Institutos históricos\Museo Isabel\Fotos\20230222_132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796861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Prácticas de Física y Química</a:t>
            </a:r>
            <a:endParaRPr lang="es-ES" sz="4000" dirty="0"/>
          </a:p>
        </p:txBody>
      </p:sp>
      <p:pic>
        <p:nvPicPr>
          <p:cNvPr id="3074" name="Picture 2" descr="D:\Institutos históricos\Museo Isabel\Fotos\20230414_1142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2041"/>
          <a:stretch>
            <a:fillRect/>
          </a:stretch>
        </p:blipFill>
        <p:spPr bwMode="auto">
          <a:xfrm>
            <a:off x="1" y="1667658"/>
            <a:ext cx="9144000" cy="4014442"/>
          </a:xfrm>
          <a:prstGeom prst="rect">
            <a:avLst/>
          </a:prstGeom>
          <a:noFill/>
        </p:spPr>
      </p:pic>
      <p:sp>
        <p:nvSpPr>
          <p:cNvPr id="4" name="3 CuadroTexto"/>
          <p:cNvSpPr txBox="1"/>
          <p:nvPr/>
        </p:nvSpPr>
        <p:spPr>
          <a:xfrm>
            <a:off x="683568" y="5733256"/>
            <a:ext cx="7776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Cuaderno de prácticas de 4º curso de Bach. Alumna Pilar González </a:t>
            </a:r>
            <a:r>
              <a:rPr lang="es-ES" sz="2000" dirty="0" err="1" smtClean="0"/>
              <a:t>Yanci</a:t>
            </a:r>
            <a:endParaRPr lang="es-ES" sz="20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Instituto-Escuela\Fotos IE\Fotos Instituto Pablo\Edificio Isabel la Catolica\Vestíbulo 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6093413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1763688" y="3356992"/>
            <a:ext cx="568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Muchas gracias por </a:t>
            </a:r>
            <a:r>
              <a:rPr lang="es-ES" sz="2800" dirty="0" smtClean="0">
                <a:solidFill>
                  <a:schemeClr val="bg1"/>
                </a:solidFill>
              </a:rPr>
              <a:t>vuestra </a:t>
            </a:r>
            <a:r>
              <a:rPr lang="es-ES" sz="2800" dirty="0">
                <a:solidFill>
                  <a:schemeClr val="bg1"/>
                </a:solidFill>
              </a:rPr>
              <a:t>atención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G_000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513" y="476674"/>
            <a:ext cx="8753811" cy="5841179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2555776" y="6309320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smtClean="0"/>
              <a:t>Vestíbulo del edificio antiguo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Institutos históricos\Museo Isabel\Fotos\20230222_1330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980729"/>
            <a:ext cx="9136903" cy="5145435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9552" y="6150114"/>
            <a:ext cx="8100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/>
              <a:t>V</a:t>
            </a:r>
            <a:r>
              <a:rPr lang="es-ES" sz="2000" dirty="0" smtClean="0"/>
              <a:t>ista del museo instalado en la antigua capilla con la vitrina de los cuadernos en primer término.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es-ES" sz="4000" dirty="0" smtClean="0"/>
              <a:t>Las enseñanzas de la Escuela de Hogar</a:t>
            </a:r>
            <a:endParaRPr lang="es-ES" sz="4000" dirty="0"/>
          </a:p>
        </p:txBody>
      </p:sp>
      <p:pic>
        <p:nvPicPr>
          <p:cNvPr id="3074" name="Picture 2" descr="D:\Institutos históricos\Málaga 2022\Fotos revista\Imagen 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4" y="908722"/>
            <a:ext cx="8082591" cy="5472608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1043608" y="6381328"/>
            <a:ext cx="7128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Labores de 2º curso de Bach. Alumna Josefa Pastor Cerezo 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3" descr="D:\Institutos históricos\Museo Isabel\Fotos\Cuaderno de corte.jpg"/>
          <p:cNvPicPr>
            <a:picLocks noChangeAspect="1" noChangeArrowheads="1"/>
          </p:cNvPicPr>
          <p:nvPr/>
        </p:nvPicPr>
        <p:blipFill>
          <a:blip r:embed="rId2" cstate="print"/>
          <a:srcRect l="9220" t="2047" r="11255"/>
          <a:stretch>
            <a:fillRect/>
          </a:stretch>
        </p:blipFill>
        <p:spPr bwMode="auto">
          <a:xfrm>
            <a:off x="395536" y="260648"/>
            <a:ext cx="8424936" cy="5843982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0" y="623731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Cuaderno de Corte y confección de 6º curso de Bach. Alumna Pilar González </a:t>
            </a:r>
            <a:r>
              <a:rPr lang="es-ES" sz="2000" dirty="0" err="1" smtClean="0"/>
              <a:t>Yanci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11560" y="6093296"/>
            <a:ext cx="7848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Cuaderno de cocina de 5º de Bach. Alumna Rosa Mª Hernández Crespo</a:t>
            </a:r>
            <a:endParaRPr lang="es-ES" sz="2000" dirty="0"/>
          </a:p>
        </p:txBody>
      </p:sp>
      <p:pic>
        <p:nvPicPr>
          <p:cNvPr id="4099" name="Picture 3" descr="D:\Institutos históricos\Museo Isabel\Fotos\20230222_131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4" y="332657"/>
            <a:ext cx="8010799" cy="5691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122" name="Picture 2" descr="D:\Institutos históricos\Museo Isabel\Fotos\20230222_1321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4" y="260650"/>
            <a:ext cx="8795287" cy="5807029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539552" y="6237312"/>
            <a:ext cx="81369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Formación política y social de 1º de Bach. Alumna Pilar González </a:t>
            </a:r>
            <a:r>
              <a:rPr lang="es-ES" sz="2000" dirty="0" err="1" smtClean="0"/>
              <a:t>Yanci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146" name="Picture 2" descr="D:\Institutos históricos\Museo Isabel\Fotos\La familia ideal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5" y="332656"/>
            <a:ext cx="8761647" cy="5832648"/>
          </a:xfrm>
          <a:prstGeom prst="rect">
            <a:avLst/>
          </a:prstGeom>
          <a:noFill/>
        </p:spPr>
      </p:pic>
      <p:sp>
        <p:nvSpPr>
          <p:cNvPr id="5" name="4 CuadroTexto"/>
          <p:cNvSpPr txBox="1"/>
          <p:nvPr/>
        </p:nvSpPr>
        <p:spPr>
          <a:xfrm>
            <a:off x="467544" y="6237312"/>
            <a:ext cx="8064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 smtClean="0"/>
              <a:t>Formación política y social de 2º de Bach. Alumna Pilar González </a:t>
            </a:r>
            <a:r>
              <a:rPr lang="es-ES" sz="2000" dirty="0" err="1" smtClean="0"/>
              <a:t>Yanci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</TotalTime>
  <Words>284</Words>
  <Application>Microsoft Office PowerPoint</Application>
  <PresentationFormat>Presentación en pantalla (4:3)</PresentationFormat>
  <Paragraphs>32</Paragraphs>
  <Slides>23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4" baseType="lpstr">
      <vt:lpstr>Tema de Office</vt:lpstr>
      <vt:lpstr>Diapositiva 1</vt:lpstr>
      <vt:lpstr>Diapositiva 2</vt:lpstr>
      <vt:lpstr>Diapositiva 3</vt:lpstr>
      <vt:lpstr>Diapositiva 4</vt:lpstr>
      <vt:lpstr>Las enseñanzas de la Escuela de Hogar</vt:lpstr>
      <vt:lpstr>Diapositiva 6</vt:lpstr>
      <vt:lpstr>Diapositiva 7</vt:lpstr>
      <vt:lpstr>Diapositiva 8</vt:lpstr>
      <vt:lpstr>Diapositiva 9</vt:lpstr>
      <vt:lpstr>Diapositiva 10</vt:lpstr>
      <vt:lpstr>Diapositiva 11</vt:lpstr>
      <vt:lpstr>Cuadernos de Letras</vt:lpstr>
      <vt:lpstr>Diapositiva 13</vt:lpstr>
      <vt:lpstr>Cuadernos de Dibujo</vt:lpstr>
      <vt:lpstr>Diapositiva 15</vt:lpstr>
      <vt:lpstr>Cuadernos de Ciencias Naturales</vt:lpstr>
      <vt:lpstr>Diapositiva 17</vt:lpstr>
      <vt:lpstr>Herbario de 1959</vt:lpstr>
      <vt:lpstr>Diapositiva 19</vt:lpstr>
      <vt:lpstr>Cuadernos de Física y Química</vt:lpstr>
      <vt:lpstr>Diapositiva 21</vt:lpstr>
      <vt:lpstr>Prácticas de Física y Química</vt:lpstr>
      <vt:lpstr>Diapositiva 23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XVI Jornadas de Institutos históricos. Soria</dc:title>
  <dc:creator>José Manuel</dc:creator>
  <cp:lastModifiedBy>José Manuel</cp:lastModifiedBy>
  <cp:revision>28</cp:revision>
  <dcterms:created xsi:type="dcterms:W3CDTF">2023-04-07T08:43:46Z</dcterms:created>
  <dcterms:modified xsi:type="dcterms:W3CDTF">2023-04-24T15:39:54Z</dcterms:modified>
</cp:coreProperties>
</file>