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2511" y="0"/>
            <a:ext cx="8852341" cy="3343729"/>
          </a:xfrm>
        </p:spPr>
        <p:txBody>
          <a:bodyPr>
            <a:normAutofit/>
          </a:bodyPr>
          <a:lstStyle/>
          <a:p>
            <a:r>
              <a:rPr lang="en-US" b="1" dirty="0"/>
              <a:t>El </a:t>
            </a:r>
            <a:r>
              <a:rPr lang="en-US" b="1" i="1" dirty="0"/>
              <a:t>Atlas </a:t>
            </a:r>
            <a:r>
              <a:rPr lang="en-US" b="1" i="1" dirty="0" err="1"/>
              <a:t>Histórico</a:t>
            </a:r>
            <a:r>
              <a:rPr lang="en-US" b="1" dirty="0"/>
              <a:t> </a:t>
            </a:r>
            <a:r>
              <a:rPr lang="en-US" sz="2700" b="1" cap="none" dirty="0" smtClean="0"/>
              <a:t>de</a:t>
            </a:r>
            <a:r>
              <a:rPr lang="en-US" sz="2700" b="1" dirty="0" smtClean="0"/>
              <a:t> </a:t>
            </a:r>
            <a:r>
              <a:rPr lang="en-US" sz="2700" b="1" dirty="0"/>
              <a:t>William R. </a:t>
            </a:r>
            <a:r>
              <a:rPr lang="en-US" sz="2700" b="1" dirty="0" smtClean="0"/>
              <a:t>Shepherd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Antonio Prado Gómez</a:t>
            </a:r>
          </a:p>
          <a:p>
            <a:r>
              <a:rPr lang="es-ES" dirty="0" smtClean="0"/>
              <a:t>IES. Lucus </a:t>
            </a:r>
            <a:r>
              <a:rPr lang="es-ES" dirty="0" err="1" smtClean="0"/>
              <a:t>augusti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13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mundo moderno</a:t>
            </a:r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-1" r="10017" b="-3724"/>
          <a:stretch/>
        </p:blipFill>
        <p:spPr bwMode="auto">
          <a:xfrm>
            <a:off x="6726803" y="2170706"/>
            <a:ext cx="4328051" cy="3852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70800"/>
            <a:ext cx="2403779" cy="384952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39262" y="2070800"/>
            <a:ext cx="199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Guerras de religión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152446" y="5550997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Imperio turco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43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mundo moderno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2000221"/>
            <a:ext cx="5763859" cy="3599389"/>
          </a:xfrm>
        </p:spPr>
      </p:pic>
      <p:pic>
        <p:nvPicPr>
          <p:cNvPr id="5" name="Imagen 4" descr="C:\Users\Antonio\Desktop\DOCUMENTOS WORD\PARA PUBLICAR\TRABAJOS PENDIENTES\Atlas de William R. Sheperd-1911- E, 19 pp\Comunicación ANPDIH, Soria\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1" y="2011970"/>
            <a:ext cx="2346283" cy="358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mundo contemporáneo</a:t>
            </a:r>
            <a:endParaRPr lang="es-ES" dirty="0"/>
          </a:p>
        </p:txBody>
      </p:sp>
      <p:pic>
        <p:nvPicPr>
          <p:cNvPr id="5" name="Imagen 4" descr="C:\Users\Antonio\Desktop\DOCUMENTOS WORD\PARA PUBLICAR\TRABAJOS PENDIENTES\Atlas de William R. Sheperd-1911- E, 19 pp\Comunicación ANPDIH, Soria\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441" y="2019808"/>
            <a:ext cx="2343591" cy="369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0" y="2019809"/>
            <a:ext cx="5923056" cy="369474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416702" y="2080315"/>
            <a:ext cx="297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Escenarios bélicos, 1788-1815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394923" y="5068220"/>
            <a:ext cx="310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Nacionalismo alemán e italiano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87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mundo contemporáneo</a:t>
            </a:r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2170706"/>
            <a:ext cx="4118775" cy="36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4675368" y="2170706"/>
            <a:ext cx="26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industrialización inglesa</a:t>
            </a:r>
            <a:endParaRPr lang="es-ES" dirty="0"/>
          </a:p>
        </p:txBody>
      </p:sp>
      <p:pic>
        <p:nvPicPr>
          <p:cNvPr id="6" name="Imagen 5" descr="C:\Users\Antonio\Desktop\DOCUMENTOS WORD\PARA PUBLICAR\TRABAJOS PENDIENTES\Atlas de William R. Sheperd-1911- E, 19 pp\Comunicación ANPDIH, Soria\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59" y="2226366"/>
            <a:ext cx="2981739" cy="36178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6178163" y="5474876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reparto de África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mundo contemporáneo</a:t>
            </a:r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3" y="2035533"/>
            <a:ext cx="5208104" cy="396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4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53888" y="2686221"/>
            <a:ext cx="326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E.E.U.U.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mundo contemporáneo</a:t>
            </a:r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3" y="2063833"/>
            <a:ext cx="4329275" cy="344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02" y="2162755"/>
            <a:ext cx="5503684" cy="33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6.2963E-6 L 2.08333E-7 6.2963E-6 C -0.01224 -0.03263 -0.00234 -0.00879 -0.01146 -0.02684 C -0.01588 -0.03541 -0.01224 -0.03171 -0.01797 -0.03564 C -0.02786 -0.05092 -0.01823 -0.0368 -0.02721 -0.04837 C -0.02838 -0.04999 -0.02955 -0.05208 -0.03073 -0.05346 C -0.03164 -0.05462 -0.03268 -0.05509 -0.03359 -0.05601 C -0.03528 -0.05763 -0.03698 -0.05925 -0.03867 -0.0611 C -0.0401 -0.06272 -0.0414 -0.06481 -0.04297 -0.0662 C -0.04453 -0.06759 -0.04622 -0.06851 -0.04791 -0.0699 C -0.05026 -0.07198 -0.05247 -0.07546 -0.05508 -0.07638 C -0.05768 -0.07708 -0.06028 -0.07777 -0.06289 -0.07893 C -0.06432 -0.07939 -0.06575 -0.08055 -0.06719 -0.08147 C -0.06979 -0.08286 -0.07239 -0.08425 -0.075 -0.08518 C -0.07695 -0.08587 -0.0789 -0.0861 -0.08073 -0.08657 C -0.09974 -0.0905 -0.0776 -0.08541 -0.09153 -0.08911 C -0.09336 -0.08958 -0.09531 -0.08981 -0.09713 -0.09027 C -0.10169 -0.09166 -0.10364 -0.09328 -0.10794 -0.09421 C -0.11094 -0.09467 -0.11406 -0.0949 -0.11719 -0.09536 L -0.15508 -0.09421 C -0.1612 -0.09374 -0.17357 -0.09166 -0.17357 -0.09166 C -0.17969 -0.08934 -0.17539 -0.09073 -0.18359 -0.08911 C -0.1901 -0.08772 -0.18724 -0.08772 -0.19075 -0.08772 L -0.19505 -0.08402 L -0.20781 -0.10671 " pathEditMode="relative" ptsTypes="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mundo contemporáneo</a:t>
            </a:r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" y="2250219"/>
            <a:ext cx="4365266" cy="34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Antonio\Desktop\DOCUMENTOS WORD\PARA PUBLICAR\TRABAJOS PENDIENTES\Atlas de William R. Sheperd-1911- E, 19 pp\Comunicación ANPDIH, Soria\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7" y="2250218"/>
            <a:ext cx="2512612" cy="34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5160397" y="2250218"/>
            <a:ext cx="16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Centroamérica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694554" y="531584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Sudamérica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8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88" y="515444"/>
            <a:ext cx="6589221" cy="414445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4756" y="4981303"/>
            <a:ext cx="6296298" cy="7462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6600" b="1" dirty="0" smtClean="0"/>
              <a:t>MUCHAS GRACIAS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24444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015732"/>
            <a:ext cx="7938911" cy="3450613"/>
          </a:xfrm>
        </p:spPr>
        <p:txBody>
          <a:bodyPr/>
          <a:lstStyle/>
          <a:p>
            <a:r>
              <a:rPr lang="es-ES" dirty="0"/>
              <a:t>W</a:t>
            </a:r>
            <a:r>
              <a:rPr lang="es-ES" dirty="0" smtClean="0"/>
              <a:t>illiam R. </a:t>
            </a:r>
            <a:r>
              <a:rPr lang="es-ES" dirty="0" err="1" smtClean="0"/>
              <a:t>Shepherd</a:t>
            </a:r>
            <a:r>
              <a:rPr lang="es-ES" dirty="0" smtClean="0"/>
              <a:t> (1871-1934) fue un cartógrafo, historiador y profesor universitario estadounidense pionero en los estudios sobre América Latina.</a:t>
            </a:r>
          </a:p>
          <a:p>
            <a:r>
              <a:rPr lang="es-ES" dirty="0" smtClean="0"/>
              <a:t>Además del </a:t>
            </a:r>
            <a:r>
              <a:rPr lang="es-ES" i="1" dirty="0"/>
              <a:t>Atlas Histórico</a:t>
            </a:r>
            <a:r>
              <a:rPr lang="es-ES" dirty="0"/>
              <a:t> </a:t>
            </a:r>
            <a:r>
              <a:rPr lang="es-ES" dirty="0" smtClean="0"/>
              <a:t>es </a:t>
            </a:r>
            <a:r>
              <a:rPr lang="es-ES" dirty="0"/>
              <a:t>autor </a:t>
            </a:r>
            <a:r>
              <a:rPr lang="es-ES" dirty="0" smtClean="0"/>
              <a:t>de </a:t>
            </a:r>
            <a:r>
              <a:rPr lang="es-ES" dirty="0"/>
              <a:t>otros interesantes trabajos como </a:t>
            </a:r>
            <a:r>
              <a:rPr lang="es-ES" i="1" dirty="0"/>
              <a:t>América </a:t>
            </a:r>
            <a:r>
              <a:rPr lang="es-ES" i="1" dirty="0" smtClean="0"/>
              <a:t>Central </a:t>
            </a:r>
            <a:r>
              <a:rPr lang="es-ES" i="1" dirty="0"/>
              <a:t>y del Sur</a:t>
            </a:r>
            <a:r>
              <a:rPr lang="es-ES" dirty="0"/>
              <a:t> (1914), </a:t>
            </a:r>
            <a:r>
              <a:rPr lang="es-ES" i="1" dirty="0"/>
              <a:t>América Latina </a:t>
            </a:r>
            <a:r>
              <a:rPr lang="es-ES" dirty="0"/>
              <a:t>(1914) y </a:t>
            </a:r>
            <a:r>
              <a:rPr lang="es-ES" i="1" dirty="0"/>
              <a:t>Las naciones hispanas del Nuevo Mundo</a:t>
            </a:r>
            <a:r>
              <a:rPr lang="es-ES" dirty="0"/>
              <a:t> (1919).</a:t>
            </a:r>
          </a:p>
        </p:txBody>
      </p:sp>
      <p:pic>
        <p:nvPicPr>
          <p:cNvPr id="4" name="Imagen 3" descr="C:\Users\Antonio\Desktop\DOCUMENTOS WORD\PARA PUBLICAR\TRABAJOS PENDIENTES\Atlas de William R. Sheperd-1911- E, 19 pp\Comunicación ANPDIH, Soria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284" y="2729165"/>
            <a:ext cx="1389380" cy="202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5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Atlas Histórico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215 mapas.</a:t>
            </a:r>
          </a:p>
          <a:p>
            <a:r>
              <a:rPr lang="es-ES" dirty="0" smtClean="0"/>
              <a:t>Especial importancia hacia su país natal. Por eso, eurocentrismo: analizar la evolución de la civilización occidental.</a:t>
            </a:r>
          </a:p>
          <a:p>
            <a:r>
              <a:rPr lang="es-ES" dirty="0" smtClean="0"/>
              <a:t>Considerando que es una obra de 1911, se puede considerar para su momento como actualizada.</a:t>
            </a:r>
          </a:p>
          <a:p>
            <a:r>
              <a:rPr lang="es-ES" dirty="0" smtClean="0"/>
              <a:t>Particular interés por los aspectos políticos y religiosos, pero incursiones en aspectos económicos, sociales y culturales.</a:t>
            </a:r>
          </a:p>
          <a:p>
            <a:r>
              <a:rPr lang="es-ES" dirty="0" smtClean="0"/>
              <a:t>Bastante bien informado sobre la historiografía española de la época.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3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23" y="2115048"/>
            <a:ext cx="4039068" cy="3205478"/>
          </a:xfrm>
        </p:spPr>
      </p:pic>
      <p:pic>
        <p:nvPicPr>
          <p:cNvPr id="8" name="Imagen 7" descr="C:\Users\Antonio\Desktop\DOCUMENTOS WORD\PARA PUBLICAR\TRABAJOS PENDIENTES\Atlas de William R. Sheperd-1911- E, 19 pp\Comunicación ANPDIH, Soria\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18" y="2115048"/>
            <a:ext cx="5246991" cy="309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592011" y="1053738"/>
            <a:ext cx="764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Importancia de medio físico –  Actualidad de la obra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167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764762"/>
            <a:ext cx="9603275" cy="1049235"/>
          </a:xfrm>
        </p:spPr>
        <p:txBody>
          <a:bodyPr/>
          <a:lstStyle/>
          <a:p>
            <a:r>
              <a:rPr lang="es-ES" dirty="0" smtClean="0"/>
              <a:t>El mundo antiguo</a:t>
            </a:r>
            <a:endParaRPr lang="es-ES" dirty="0"/>
          </a:p>
        </p:txBody>
      </p:sp>
      <p:pic>
        <p:nvPicPr>
          <p:cNvPr id="4" name="Marcador de contenido 3" descr="C:\Users\Antonio\Desktop\DOCUMENTOS WORD\shepherd-c-006-0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124891"/>
            <a:ext cx="2711118" cy="360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Antonio\Desktop\DOCUMENTOS WORD\PARA PUBLICAR\TRABAJOS PENDIENTES\Atlas de William R. Sheperd-1911- E, 19 pp\Comunicación ANPDIH, Soria\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17" y="2124891"/>
            <a:ext cx="2299063" cy="36053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4261899" y="226408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Historia Bíblica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860414" y="4870599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Primeras civilizaciones.</a:t>
            </a:r>
          </a:p>
          <a:p>
            <a:r>
              <a:rPr lang="es-ES" dirty="0" smtClean="0"/>
              <a:t>La cuna de Occidente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36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451579" y="764762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El mundo antiguo</a:t>
            </a:r>
            <a:endParaRPr lang="es-ES" dirty="0"/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3" y="2094210"/>
            <a:ext cx="2895831" cy="37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60" y="2094210"/>
            <a:ext cx="4616936" cy="370569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25795" y="209421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Atenas y Roma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186077" y="5052319"/>
            <a:ext cx="173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Imperio romano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67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MUNDO MEDIEVAL</a:t>
            </a:r>
            <a:endParaRPr lang="es-ES" dirty="0"/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59388"/>
            <a:ext cx="3855115" cy="353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37" y="2059388"/>
            <a:ext cx="4445069" cy="353037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18205" y="20593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814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049120" y="5220435"/>
            <a:ext cx="7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1097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89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MUNDO MEDIEVAL</a:t>
            </a:r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0" y="2258472"/>
            <a:ext cx="3968330" cy="305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Antonio\Desktop\DOCUMENTOS WORD\PARA PUBLICAR\TRABAJOS PENDIENTES\Atlas de William R. Sheperd-1911- E, 19 pp\Comunicación ANPDIH, Soria\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30" y="2355674"/>
            <a:ext cx="4696475" cy="2955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4206240" y="2258472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Península Ibérica, 910-1492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239215" y="4941830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Imperio mongol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00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mundo moderno</a:t>
            </a:r>
            <a:endParaRPr lang="es-ES" dirty="0"/>
          </a:p>
        </p:txBody>
      </p:sp>
      <p:pic>
        <p:nvPicPr>
          <p:cNvPr id="4" name="Marcador de contenido 3" descr="C:\Users\Antonio\Desktop\DOCUMENTOS WORD\PARA PUBLICAR\TRABAJOS PENDIENTES\Atlas de William R. Sheperd-1911- E, 19 pp\Comunicación ANPDIH, Soria\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2019631"/>
            <a:ext cx="7084613" cy="3888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4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285</TotalTime>
  <Words>238</Words>
  <Application>Microsoft Office PowerPoint</Application>
  <PresentationFormat>Panorámica</PresentationFormat>
  <Paragraphs>43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El Atlas Histórico de William R. Shepherd </vt:lpstr>
      <vt:lpstr>Presentación de PowerPoint</vt:lpstr>
      <vt:lpstr>Atlas Histórico</vt:lpstr>
      <vt:lpstr>Presentación de PowerPoint</vt:lpstr>
      <vt:lpstr>El mundo antiguo</vt:lpstr>
      <vt:lpstr>Presentación de PowerPoint</vt:lpstr>
      <vt:lpstr>EL MUNDO MEDIEVAL</vt:lpstr>
      <vt:lpstr>EL MUNDO MEDIEVAL</vt:lpstr>
      <vt:lpstr>El mundo moderno</vt:lpstr>
      <vt:lpstr>El mundo moderno</vt:lpstr>
      <vt:lpstr>El mundo moderno</vt:lpstr>
      <vt:lpstr>El mundo contemporáneo</vt:lpstr>
      <vt:lpstr>El mundo contemporáneo</vt:lpstr>
      <vt:lpstr>El mundo contemporáneo</vt:lpstr>
      <vt:lpstr>El mundo contemporáneo</vt:lpstr>
      <vt:lpstr>El mundo contemporáneo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Atlas Histórico de William R. Shepherd</dc:title>
  <dc:creator>Antonio</dc:creator>
  <cp:lastModifiedBy>Antonio</cp:lastModifiedBy>
  <cp:revision>22</cp:revision>
  <dcterms:created xsi:type="dcterms:W3CDTF">2022-05-21T14:40:39Z</dcterms:created>
  <dcterms:modified xsi:type="dcterms:W3CDTF">2023-04-21T10:53:06Z</dcterms:modified>
</cp:coreProperties>
</file>